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8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3814AC-C7D5-4AA6-BB8E-FC25670A786E}" type="datetimeFigureOut">
              <a:rPr lang="pl-PL" smtClean="0"/>
              <a:t>21.09.2019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1E640A-5341-404B-90A2-654B27E75BF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4632" cy="2115666"/>
          </a:xfrm>
        </p:spPr>
        <p:txBody>
          <a:bodyPr>
            <a:noAutofit/>
          </a:bodyPr>
          <a:lstStyle/>
          <a:p>
            <a:pPr algn="ctr"/>
            <a:r>
              <a:rPr lang="pl-PL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</a:t>
            </a:r>
            <a:r>
              <a:rPr lang="pl-PL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867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terminy dodatkowe:	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endParaRPr lang="pl-PL" dirty="0"/>
          </a:p>
          <a:p>
            <a:r>
              <a:rPr lang="pl-PL" sz="3200" dirty="0"/>
              <a:t> język polski – </a:t>
            </a:r>
            <a:r>
              <a:rPr lang="pl-PL" sz="3200" b="1" dirty="0"/>
              <a:t>1 czerwca 2020r. </a:t>
            </a:r>
            <a:r>
              <a:rPr lang="pl-PL" sz="3200" dirty="0"/>
              <a:t>(poniedziałek) – </a:t>
            </a:r>
            <a:r>
              <a:rPr lang="pl-PL" sz="3200" b="1" dirty="0"/>
              <a:t>godz. 9:00 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/>
              <a:t> matematyka – </a:t>
            </a:r>
            <a:r>
              <a:rPr lang="pl-PL" sz="3200" b="1" dirty="0"/>
              <a:t>2 czerwca 2020r. </a:t>
            </a:r>
            <a:r>
              <a:rPr lang="pl-PL" sz="3200" dirty="0"/>
              <a:t>(wtorek) – </a:t>
            </a:r>
            <a:r>
              <a:rPr lang="pl-PL" sz="3200" b="1" dirty="0"/>
              <a:t>godz. 9:00 </a:t>
            </a:r>
            <a:endParaRPr lang="pl-PL" sz="3200" dirty="0"/>
          </a:p>
          <a:p>
            <a:endParaRPr lang="pl-PL" sz="3200" dirty="0"/>
          </a:p>
          <a:p>
            <a:r>
              <a:rPr lang="pl-PL" sz="3200" dirty="0"/>
              <a:t> język obcy nowożytny – </a:t>
            </a:r>
            <a:r>
              <a:rPr lang="pl-PL" sz="3200" b="1" dirty="0"/>
              <a:t>3 czerwca 2020r. </a:t>
            </a:r>
            <a:r>
              <a:rPr lang="pl-PL" sz="3200" dirty="0"/>
              <a:t>(środa) – </a:t>
            </a:r>
            <a:r>
              <a:rPr lang="pl-PL" sz="3200" b="1" dirty="0"/>
              <a:t>godz. 9:00 </a:t>
            </a:r>
            <a:endParaRPr lang="pl-PL" sz="32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1140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 egzaminu ósmoklasisty w terminie dodatkowym przystępuje uczeń, który: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dirty="0"/>
              <a:t>z przyczyn losowych lub zdrowotnych nie przystąpił do egzaminu ósmoklasisty z danego przedmiotu lub przedmiotów w terminie głównym,  </a:t>
            </a:r>
          </a:p>
          <a:p>
            <a:pPr algn="just"/>
            <a:r>
              <a:rPr lang="pl-PL" dirty="0"/>
              <a:t>przerwał lub któremu przerwano i unieważniono egzamin ósmoklasisty z danego przedmiotu lub przedmiotów w terminie głównym (również              z przyczyn losowych lub zdrowotnych). </a:t>
            </a:r>
          </a:p>
          <a:p>
            <a:pPr algn="just"/>
            <a:r>
              <a:rPr lang="pl-PL" dirty="0"/>
              <a:t>uczeń, któremu dyrektor OKE lub dyrektor CKE unieważnił egzamin z danego przedmiotu lub przedmiotów. 	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505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Funkcje egzaminu Ósmoklasisty: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/>
              <a:t>1. określenie poziomu wykształcenia ogólnego uczniów w zakresie obowiązkowych przedmiotów egzaminacyjnych i zapewnienie uczniowi,   rodzicom, nauczycielom oraz władzom oświatowym informację zwrotnej na temat tego poziomu wykształcenia</a:t>
            </a:r>
          </a:p>
          <a:p>
            <a:pPr algn="just"/>
            <a:r>
              <a:rPr lang="pl-PL" dirty="0"/>
              <a:t>2. zastąpienie egzaminu wstępnego do szkół ponadpodstawowych, które wykorzystują wyniki egzaminu ósmoklasisty z poszczególnych przedmiotów jako kryteria w procesie rekrutacji, jeżeli liczba kandydatów jest większa niż liczba wolnych miejsc w danej szkole</a:t>
            </a:r>
          </a:p>
        </p:txBody>
      </p:sp>
    </p:spTree>
    <p:extLst>
      <p:ext uri="{BB962C8B-B14F-4D97-AF65-F5344CB8AC3E}">
        <p14:creationId xmlns:p14="http://schemas.microsoft.com/office/powerpoint/2010/main" val="3366665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Ważna data: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ctr"/>
            <a:r>
              <a:rPr lang="pl-PL" sz="3600" dirty="0"/>
              <a:t>Rodzice ucznia  składają dyrektorowi szkoły, nie później niż </a:t>
            </a:r>
            <a:r>
              <a:rPr lang="pl-PL" sz="3600" b="1" dirty="0"/>
              <a:t>do 30 września 2019 r.</a:t>
            </a:r>
            <a:r>
              <a:rPr lang="pl-PL" sz="3600" dirty="0"/>
              <a:t>, pisemną deklarację wskazującą język obcy nowożytny, z którego uczeń przystąpi do egzaminu  ósmoklasisty </a:t>
            </a:r>
          </a:p>
          <a:p>
            <a:pPr algn="ctr"/>
            <a:endParaRPr lang="pl-PL" sz="3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8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 21 stycznia 2020 r.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algn="ctr"/>
            <a:r>
              <a:rPr lang="pl-PL" sz="3600" dirty="0"/>
              <a:t>rodzice ucznia mogą złożyć dyrektorowi szkoły pisemną informację o  zmianie języka obcego   nowożytnego wskazanego w deklaracji na inny język obcy, którego uczeń   uczył się w ramach obowiązkowych zajęć edukacyjnych. </a:t>
            </a:r>
          </a:p>
          <a:p>
            <a:pPr marL="0" indent="0" algn="ctr">
              <a:buNone/>
            </a:pPr>
            <a:r>
              <a:rPr lang="pl-PL" dirty="0"/>
              <a:t>	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207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 przystąpienia do egzaminu może być zwolniony: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uczeń posiadający orzeczenie o potrzebie kształcenia specjalnego wydane ze względu na niepełnosprawności sprzężone inne niż niepełnosprawność intelektualna w stopniu umiarkowanym lub znacznym.</a:t>
            </a:r>
            <a:r>
              <a:rPr lang="pl-PL" dirty="0"/>
              <a:t> Z wnioskiem                 o zwolnienie występują rodzice ucznia do dyrektora okręgowej komisji egzaminacyjnej. Wniosek musi być pozytywnie zaopiniowany przez dyrektora szkoły;</a:t>
            </a:r>
          </a:p>
          <a:p>
            <a:r>
              <a:rPr lang="pl-PL" b="1" dirty="0"/>
              <a:t>uczeń, który - ze względu na szczególny przypadek losowy lub zdrowotny - nie mógł przystąpić do egzaminu ani w terminie głównym, ani w terminie dodatkowym;</a:t>
            </a:r>
          </a:p>
          <a:p>
            <a:pPr algn="just"/>
            <a:r>
              <a:rPr lang="pl-PL" b="1" dirty="0"/>
              <a:t>uczeń, który jest laureatem  konkursu przedmiotowego</a:t>
            </a:r>
            <a:r>
              <a:rPr lang="pl-PL" dirty="0"/>
              <a:t> o zasięgu wojewódzkim lub </a:t>
            </a:r>
            <a:r>
              <a:rPr lang="pl-PL" dirty="0" err="1"/>
              <a:t>ponadwojewódzkim</a:t>
            </a:r>
            <a:r>
              <a:rPr lang="pl-PL" dirty="0"/>
              <a:t>, organizowanego z zakresu jednego z przedmiotów objętych egzaminem ósmoklasisty.  </a:t>
            </a:r>
          </a:p>
        </p:txBody>
      </p:sp>
    </p:spTree>
    <p:extLst>
      <p:ext uri="{BB962C8B-B14F-4D97-AF65-F5344CB8AC3E}">
        <p14:creationId xmlns:p14="http://schemas.microsoft.com/office/powerpoint/2010/main" val="214309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DOSTOSOWANIE WARUNKÓW I FORM PRZEPROWADZANIA EGZAMINU DO INDYWIDUALNYCH POTRZEB UCZNIÓW.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dirty="0"/>
              <a:t> uczniowie posiadający orzeczenie o potrzebie kształcenia specjalnego wydane ze względu na niepełnosprawność, </a:t>
            </a:r>
          </a:p>
          <a:p>
            <a:pPr algn="just"/>
            <a:r>
              <a:rPr lang="pl-PL" dirty="0"/>
              <a:t>Uczniowie posiadający orzeczenie o potrzebie kształcenia specjalnego wydane ze względu na niedostosowanie społeczne lub zagrożenie niedostosowaniem społecznym,</a:t>
            </a:r>
          </a:p>
          <a:p>
            <a:pPr algn="just"/>
            <a:r>
              <a:rPr lang="pl-PL" dirty="0"/>
              <a:t> uczniowie posiadający orzeczenie o potrzebie indywidualnego nauczania,</a:t>
            </a:r>
          </a:p>
          <a:p>
            <a:pPr algn="just"/>
            <a:r>
              <a:rPr lang="pl-PL" dirty="0"/>
              <a:t> uczniowie chorzy lub niesprawni czasowo, 	</a:t>
            </a:r>
          </a:p>
          <a:p>
            <a:pPr marL="0" indent="0" algn="just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2334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rgbClr val="FE8637">
                    <a:lumMod val="75000"/>
                  </a:srgbClr>
                </a:solidFill>
              </a:rPr>
              <a:t>DOSTOSOWANIE WARUNKÓW I FORM PRZEPROWADZANIA EGZAMINU DO INDYWIDUALNYCH POTRZEB UCZNIÓW.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Uczniowie posiadający opinię poradni psychologiczno-pedagogicznej, w tym poradni specjalistycznej,                 o specyficznych trudnościach  w uczeniu się, w tym:                   z dysleksją, dysgrafią, dysortografią, dyskalkulią,</a:t>
            </a:r>
          </a:p>
          <a:p>
            <a:pPr algn="just"/>
            <a:r>
              <a:rPr lang="pl-PL" dirty="0"/>
              <a:t> uczniowie, którzy w roku szkolnym 2019/2020 byli objęci pomocą psychologiczno-pedagogiczną w szkole ze względu na: trudności adaptacyjne związane                         z wcześniejszym kształceniem za granicą, zaburzenia komunikacji językowej, sytuację kryzysową lub traumatyczną, </a:t>
            </a:r>
          </a:p>
          <a:p>
            <a:pPr algn="just"/>
            <a:r>
              <a:rPr lang="pl-PL" dirty="0"/>
              <a:t>Uczniowie, o których mowa w art. 165 ust. 1 ustawy                  z dnia 14 grudnia 2016 r. </a:t>
            </a:r>
            <a:r>
              <a:rPr lang="pl-PL" i="1" dirty="0"/>
              <a:t>Prawo oświatowe </a:t>
            </a:r>
            <a:r>
              <a:rPr lang="pl-PL" dirty="0"/>
              <a:t>(cudzoziemiec), któremu ograniczona znajomość języka polskiego utrudnia zrozumienie czytanego tekstu. 	</a:t>
            </a:r>
          </a:p>
          <a:p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572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836712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Do 20 listopada 2019r. </a:t>
            </a:r>
            <a:r>
              <a:rPr lang="pl-PL" sz="3600" dirty="0"/>
              <a:t>dyrektor szkoły informuje na piśmie rodziców ucznia                                 o wskazanych  sposobach dostosowania warunków                      i formy przeprowadzania egzaminu ósmoklasisty do potrzeb edukacyjnych                        i możliwości psychofizycznych tego ucznia.</a:t>
            </a:r>
          </a:p>
        </p:txBody>
      </p:sp>
    </p:spTree>
    <p:extLst>
      <p:ext uri="{BB962C8B-B14F-4D97-AF65-F5344CB8AC3E}">
        <p14:creationId xmlns:p14="http://schemas.microsoft.com/office/powerpoint/2010/main" val="267889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764704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/>
              <a:t>Rodzice ucznia  składają oświadczenie o korzystaniu albo niekorzystaniu ze wskazanych sposobów dostosowania,   </a:t>
            </a:r>
          </a:p>
          <a:p>
            <a:pPr algn="ctr"/>
            <a:r>
              <a:rPr lang="pl-PL" sz="4000" dirty="0"/>
              <a:t>nie później niż </a:t>
            </a:r>
          </a:p>
          <a:p>
            <a:pPr algn="ctr"/>
            <a:r>
              <a:rPr lang="pl-PL" sz="4000" b="1" dirty="0">
                <a:solidFill>
                  <a:schemeClr val="accent1">
                    <a:lumMod val="75000"/>
                  </a:schemeClr>
                </a:solidFill>
              </a:rPr>
              <a:t>do 25 listopada 2019r.</a:t>
            </a:r>
            <a:r>
              <a:rPr lang="pl-PL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84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76672"/>
            <a:ext cx="79208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Egzamin ósmoklasisty obejmuje następujące przedmioty:</a:t>
            </a:r>
          </a:p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a. język polski</a:t>
            </a:r>
          </a:p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b. matematykę</a:t>
            </a:r>
          </a:p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</a:rPr>
              <a:t>c. język obcy nowożytny.</a:t>
            </a:r>
          </a:p>
          <a:p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3200" dirty="0"/>
          </a:p>
          <a:p>
            <a:pPr algn="ctr"/>
            <a:r>
              <a:rPr lang="pl-PL" sz="3600" dirty="0"/>
              <a:t>Egzamin ósmoklasisty z każdego przedmiotu jest przeprowadzany innego dnia. </a:t>
            </a:r>
          </a:p>
          <a:p>
            <a:r>
              <a:rPr lang="pl-PL" sz="3200" dirty="0"/>
              <a:t>	</a:t>
            </a:r>
          </a:p>
          <a:p>
            <a:endParaRPr lang="pl-P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05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Strony internetowe przydatne uczniom i rodzicom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4000" dirty="0">
                <a:hlinkClick r:id="rId2"/>
              </a:rPr>
              <a:t>www.cke.edu.pl</a:t>
            </a:r>
            <a:r>
              <a:rPr lang="pl-PL" sz="4000" dirty="0"/>
              <a:t>  </a:t>
            </a:r>
          </a:p>
          <a:p>
            <a:r>
              <a:rPr lang="pl-PL" sz="4000" dirty="0">
                <a:hlinkClick r:id="rId3"/>
              </a:rPr>
              <a:t>www.cke.gov.pl</a:t>
            </a:r>
            <a:r>
              <a:rPr lang="pl-PL" sz="4000" dirty="0"/>
              <a:t> </a:t>
            </a:r>
          </a:p>
          <a:p>
            <a:endParaRPr lang="pl-PL" sz="4000" dirty="0"/>
          </a:p>
          <a:p>
            <a:pPr algn="just"/>
            <a:r>
              <a:rPr lang="pl-PL" sz="4000" dirty="0"/>
              <a:t> w zakładce poświęconej egzaminowi ósmoklasisty dostępne są: </a:t>
            </a:r>
          </a:p>
          <a:p>
            <a:pPr marL="0" indent="0">
              <a:buNone/>
            </a:pPr>
            <a:r>
              <a:rPr lang="pl-PL" sz="4000" dirty="0"/>
              <a:t>  a. informatory o egzaminie ósmoklasisty   	od roku szkolnego 2018/2019;</a:t>
            </a:r>
          </a:p>
          <a:p>
            <a:pPr marL="0" indent="0" algn="just">
              <a:buNone/>
            </a:pPr>
            <a:r>
              <a:rPr lang="pl-PL" sz="4000" dirty="0"/>
              <a:t>  b. przykładowe arkusze egzaminacyjne; </a:t>
            </a:r>
          </a:p>
          <a:p>
            <a:pPr marL="0" indent="0">
              <a:buNone/>
            </a:pPr>
            <a:r>
              <a:rPr lang="pl-PL" sz="4000" dirty="0"/>
              <a:t>  c.  Materiały dodatkowe – filmy   	instruktażowe.  </a:t>
            </a:r>
          </a:p>
          <a:p>
            <a:pPr marL="0" indent="0">
              <a:buNone/>
            </a:pPr>
            <a:r>
              <a:rPr lang="pl-PL" sz="4000" dirty="0"/>
              <a:t>	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7838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2274838"/>
            <a:ext cx="51663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algn="ctr"/>
            <a:r>
              <a:rPr lang="pl-PL" sz="6600" b="1" dirty="0">
                <a:solidFill>
                  <a:schemeClr val="accent1">
                    <a:lumMod val="75000"/>
                  </a:schemeClr>
                </a:solidFill>
              </a:rPr>
              <a:t>DZIĘKUJĘ  ZA UWAGĘ</a:t>
            </a:r>
          </a:p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Opracowała</a:t>
            </a:r>
            <a:endParaRPr lang="pl-PL" sz="1400" dirty="0"/>
          </a:p>
          <a:p>
            <a:pPr algn="ctr"/>
            <a:r>
              <a:rPr lang="pl-PL" b="1" dirty="0"/>
              <a:t>mgr Agata Gąsior</a:t>
            </a:r>
          </a:p>
        </p:txBody>
      </p:sp>
    </p:spTree>
    <p:extLst>
      <p:ext uri="{BB962C8B-B14F-4D97-AF65-F5344CB8AC3E}">
        <p14:creationId xmlns:p14="http://schemas.microsoft.com/office/powerpoint/2010/main" val="2283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Egzamin z języka polskiego.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b="1" dirty="0"/>
              <a:t>21 kwietnia 2020 r. </a:t>
            </a:r>
            <a:r>
              <a:rPr lang="pl-PL" dirty="0"/>
              <a:t>(wtorek) – </a:t>
            </a:r>
            <a:r>
              <a:rPr lang="pl-PL" b="1" dirty="0"/>
              <a:t>godz. 9:00 </a:t>
            </a:r>
            <a:endParaRPr lang="pl-PL" dirty="0"/>
          </a:p>
          <a:p>
            <a:r>
              <a:rPr lang="pl-PL" dirty="0"/>
              <a:t> </a:t>
            </a:r>
            <a:r>
              <a:rPr lang="pl-PL" b="1" dirty="0"/>
              <a:t>Czas trwania egzaminu: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120 minut  </a:t>
            </a:r>
            <a:r>
              <a:rPr lang="pl-PL" dirty="0"/>
              <a:t>	</a:t>
            </a:r>
          </a:p>
          <a:p>
            <a:pPr algn="ctr"/>
            <a:r>
              <a:rPr lang="pl-PL" dirty="0"/>
              <a:t> </a:t>
            </a:r>
            <a:r>
              <a:rPr lang="pl-PL" sz="2800" dirty="0"/>
              <a:t>W przypadku uczniów z orzeczeniem do kształcenia specjalnego lub posiadających posiadający opinię poradni psychologiczno-pedagogicznej, w tym poradni specjalistycznej,  o specyficznych trudnościach w uczeniu się,  w tym: </a:t>
            </a:r>
            <a:br>
              <a:rPr lang="pl-PL" sz="2800" dirty="0"/>
            </a:br>
            <a:r>
              <a:rPr lang="pl-PL" sz="2800" dirty="0"/>
              <a:t>z dysleksją, dysgrafią, dysortografią, dyskalkulią czas może być wydłużony                      o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nie więcej niż o 60 minut czyli 180 minut.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        </a:t>
            </a:r>
          </a:p>
          <a:p>
            <a:pPr marL="0" indent="0" algn="just">
              <a:buNone/>
            </a:pPr>
            <a:r>
              <a:rPr lang="pl-PL" dirty="0"/>
              <a:t>	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24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>
                <a:solidFill>
                  <a:prstClr val="black"/>
                </a:solidFill>
              </a:rPr>
              <a:t>Egzamin z matematyki.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b="1" dirty="0"/>
              <a:t>22 kwietnia 2020 r. </a:t>
            </a:r>
            <a:r>
              <a:rPr lang="pl-PL" dirty="0"/>
              <a:t>(środa) – </a:t>
            </a:r>
            <a:r>
              <a:rPr lang="pl-PL" b="1" dirty="0"/>
              <a:t>godz. 9:00 </a:t>
            </a:r>
            <a:endParaRPr lang="pl-PL" dirty="0"/>
          </a:p>
          <a:p>
            <a:r>
              <a:rPr lang="pl-PL" dirty="0"/>
              <a:t>Czas trwania: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100 minut </a:t>
            </a:r>
          </a:p>
          <a:p>
            <a:pPr algn="ctr"/>
            <a:r>
              <a:rPr lang="pl-PL" sz="2600" dirty="0">
                <a:solidFill>
                  <a:prstClr val="black"/>
                </a:solidFill>
              </a:rPr>
              <a:t>W przypadku uczniów z orzeczeniem do kształcenia specjalnego lub posiadających posiadający opinię poradni psychologiczno-pedagogicznej, w tym poradni specjalistycznej,  o specyficznych trudnościach w uczeniu się, w tym: </a:t>
            </a:r>
            <a:br>
              <a:rPr lang="pl-PL" sz="2600" dirty="0">
                <a:solidFill>
                  <a:prstClr val="black"/>
                </a:solidFill>
              </a:rPr>
            </a:br>
            <a:r>
              <a:rPr lang="pl-PL" sz="2600" dirty="0">
                <a:solidFill>
                  <a:prstClr val="black"/>
                </a:solidFill>
              </a:rPr>
              <a:t>z dysleksją, dysgrafią, dysortografią, dyskalkulią czas może być wydłużony                      o </a:t>
            </a:r>
            <a:r>
              <a:rPr lang="pl-PL" sz="2600" b="1" dirty="0">
                <a:solidFill>
                  <a:srgbClr val="FE8637">
                    <a:lumMod val="75000"/>
                  </a:srgbClr>
                </a:solidFill>
              </a:rPr>
              <a:t>nie więcej niż o 50 minut czyli 150 minut.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5047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prstClr val="black"/>
                </a:solidFill>
              </a:rPr>
              <a:t>Egzamin z języka obcego nowożytnego.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23 kwietnia 2020 r. </a:t>
            </a:r>
            <a:r>
              <a:rPr lang="pl-PL" dirty="0"/>
              <a:t>(czwartek) – </a:t>
            </a:r>
            <a:r>
              <a:rPr lang="pl-PL" b="1" dirty="0"/>
              <a:t>godz. 9:00 </a:t>
            </a:r>
            <a:endParaRPr lang="pl-PL" dirty="0"/>
          </a:p>
          <a:p>
            <a:r>
              <a:rPr lang="pl-PL" dirty="0"/>
              <a:t>Czas trwania: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90 minut </a:t>
            </a:r>
          </a:p>
          <a:p>
            <a:pPr algn="ctr"/>
            <a:r>
              <a:rPr lang="pl-PL" dirty="0">
                <a:solidFill>
                  <a:prstClr val="black"/>
                </a:solidFill>
              </a:rPr>
              <a:t>W przypadku uczniów z orzeczeniem do kształcenia specjalnego lub posiadających posiadający opinię poradni psychologiczno-pedagogicznej, w tym poradni specjalistycznej,               o specyficznych trudnościach w uczeniu się,            w tym: z dysleksją, dysgrafią, dysortografią, dyskalkulią czas może być wydłużony                      o </a:t>
            </a:r>
            <a:r>
              <a:rPr lang="pl-PL" b="1" dirty="0">
                <a:solidFill>
                  <a:srgbClr val="FE8637">
                    <a:lumMod val="75000"/>
                  </a:srgbClr>
                </a:solidFill>
              </a:rPr>
              <a:t>nie więcej niż o 45 minut czyli 135 minut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629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1412776"/>
            <a:ext cx="6120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dirty="0"/>
              <a:t>Do czasu trwania egzaminu ósmoklasisty z każdego przedmiotu nie wlicza się czasu przeznaczonego na sprawdzenie przez ucznia poprawności przeniesienia odpowiedzi na kartę odpowiedzi </a:t>
            </a: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(5 minut).</a:t>
            </a:r>
          </a:p>
        </p:txBody>
      </p:sp>
    </p:spTree>
    <p:extLst>
      <p:ext uri="{BB962C8B-B14F-4D97-AF65-F5344CB8AC3E}">
        <p14:creationId xmlns:p14="http://schemas.microsoft.com/office/powerpoint/2010/main" val="380843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Termin ogłaszania wyników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pl-PL" sz="8800" b="1" dirty="0"/>
          </a:p>
          <a:p>
            <a:pPr algn="ctr"/>
            <a:r>
              <a:rPr lang="pl-PL" sz="8800" b="1" dirty="0"/>
              <a:t>19 czerwca 2020 r. </a:t>
            </a: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798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tx1"/>
                </a:solidFill>
              </a:rPr>
              <a:t>Termin przekazania szkołom wyników i zaświadczeń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l-PL" i="1" dirty="0"/>
              <a:t> </a:t>
            </a:r>
          </a:p>
          <a:p>
            <a:pPr algn="ctr"/>
            <a:r>
              <a:rPr lang="pl-PL" sz="8800" b="1" dirty="0"/>
              <a:t>19 czerwca</a:t>
            </a:r>
          </a:p>
          <a:p>
            <a:pPr marL="0" indent="0" algn="ctr">
              <a:buNone/>
            </a:pPr>
            <a:r>
              <a:rPr lang="pl-PL" sz="8800" b="1" dirty="0"/>
              <a:t> 2020 r. </a:t>
            </a:r>
            <a:r>
              <a:rPr lang="pl-PL" sz="8800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ctr"/>
            <a:br>
              <a:rPr lang="pl-PL" sz="4000" b="1" dirty="0">
                <a:solidFill>
                  <a:schemeClr val="tx1"/>
                </a:solidFill>
              </a:rPr>
            </a:br>
            <a:br>
              <a:rPr lang="pl-PL" sz="4000" b="1" dirty="0">
                <a:solidFill>
                  <a:schemeClr val="tx1"/>
                </a:solidFill>
              </a:rPr>
            </a:br>
            <a:br>
              <a:rPr lang="pl-PL" sz="4000" b="1" dirty="0">
                <a:solidFill>
                  <a:schemeClr val="tx1"/>
                </a:solidFill>
              </a:rPr>
            </a:br>
            <a:br>
              <a:rPr lang="pl-PL" sz="4000" b="1" dirty="0">
                <a:solidFill>
                  <a:schemeClr val="tx1"/>
                </a:solidFill>
              </a:rPr>
            </a:br>
            <a:r>
              <a:rPr lang="pl-PL" sz="4000" b="1" dirty="0">
                <a:solidFill>
                  <a:schemeClr val="tx1"/>
                </a:solidFill>
              </a:rPr>
              <a:t>Termin wydania zaświadczeń oraz informacji zdającym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pl-PL" sz="8800" b="1" dirty="0"/>
          </a:p>
          <a:p>
            <a:pPr algn="ctr"/>
            <a:r>
              <a:rPr lang="pl-PL" sz="8800" b="1" dirty="0"/>
              <a:t>26 czerwca     	 2020 r. </a:t>
            </a: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377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425</TotalTime>
  <Words>859</Words>
  <Application>Microsoft Office PowerPoint</Application>
  <PresentationFormat>Pokaz na ekranie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Wykusz</vt:lpstr>
      <vt:lpstr>EGZAMIN ÓSMOKLASISTY</vt:lpstr>
      <vt:lpstr>Prezentacja programu PowerPoint</vt:lpstr>
      <vt:lpstr>Egzamin z języka polskiego.</vt:lpstr>
      <vt:lpstr>Egzamin z matematyki.</vt:lpstr>
      <vt:lpstr>Egzamin z języka obcego nowożytnego.</vt:lpstr>
      <vt:lpstr>Prezentacja programu PowerPoint</vt:lpstr>
      <vt:lpstr>Termin ogłaszania wyników egzaminu ósmoklasisty</vt:lpstr>
      <vt:lpstr>Termin przekazania szkołom wyników i zaświadczeń</vt:lpstr>
      <vt:lpstr>    Termin wydania zaświadczeń oraz informacji zdającym</vt:lpstr>
      <vt:lpstr>terminy dodatkowe:  </vt:lpstr>
      <vt:lpstr>Do egzaminu ósmoklasisty w terminie dodatkowym przystępuje uczeń, który:</vt:lpstr>
      <vt:lpstr>Funkcje egzaminu Ósmoklasisty: </vt:lpstr>
      <vt:lpstr>Ważna data: </vt:lpstr>
      <vt:lpstr>do 21 stycznia 2020 r.</vt:lpstr>
      <vt:lpstr>Z przystąpienia do egzaminu może być zwolniony:</vt:lpstr>
      <vt:lpstr>DOSTOSOWANIE WARUNKÓW I FORM PRZEPROWADZANIA EGZAMINU DO INDYWIDUALNYCH POTRZEB UCZNIÓW.</vt:lpstr>
      <vt:lpstr>DOSTOSOWANIE WARUNKÓW I FORM PRZEPROWADZANIA EGZAMINU DO INDYWIDUALNYCH POTRZEB UCZNIÓW.</vt:lpstr>
      <vt:lpstr>Prezentacja programu PowerPoint</vt:lpstr>
      <vt:lpstr>Prezentacja programu PowerPoint</vt:lpstr>
      <vt:lpstr>Strony internetowe przydatne uczniom i rodzicom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Agata</dc:creator>
  <cp:lastModifiedBy>Agata</cp:lastModifiedBy>
  <cp:revision>22</cp:revision>
  <dcterms:created xsi:type="dcterms:W3CDTF">2018-09-12T18:24:54Z</dcterms:created>
  <dcterms:modified xsi:type="dcterms:W3CDTF">2019-09-21T20:57:44Z</dcterms:modified>
</cp:coreProperties>
</file>